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Default Extension="wav" ContentType="audio/wav"/>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44" r:id="rId1"/>
  </p:sldMasterIdLst>
  <p:notesMasterIdLst>
    <p:notesMasterId r:id="rId9"/>
  </p:notesMasterIdLst>
  <p:sldIdLst>
    <p:sldId id="256" r:id="rId2"/>
    <p:sldId id="257" r:id="rId3"/>
    <p:sldId id="261" r:id="rId4"/>
    <p:sldId id="258" r:id="rId5"/>
    <p:sldId id="259" r:id="rId6"/>
    <p:sldId id="260" r:id="rId7"/>
    <p:sldId id="262" r:id="rId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78" d="100"/>
          <a:sy n="78" d="100"/>
        </p:scale>
        <p:origin x="-420" y="-72"/>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78DAB1F-8583-46D4-AB0A-F63E11FF19FD}" type="datetimeFigureOut">
              <a:rPr lang="en-US" smtClean="0"/>
              <a:t>4/23/2012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D8AD087-0771-4559-BF08-E43CB52C93A3}" type="slidenum">
              <a:rPr lang="en-US" smtClean="0"/>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This</a:t>
            </a:r>
            <a:r>
              <a:rPr lang="en-US" baseline="0" dirty="0" smtClean="0"/>
              <a:t> is to prepare the students for an open class discussion. This is a way to learn more about your students and for them to get to know each other more.</a:t>
            </a:r>
            <a:endParaRPr lang="en-US" dirty="0"/>
          </a:p>
        </p:txBody>
      </p:sp>
      <p:sp>
        <p:nvSpPr>
          <p:cNvPr id="4" name="Slide Number Placeholder 3"/>
          <p:cNvSpPr>
            <a:spLocks noGrp="1"/>
          </p:cNvSpPr>
          <p:nvPr>
            <p:ph type="sldNum" sz="quarter" idx="10"/>
          </p:nvPr>
        </p:nvSpPr>
        <p:spPr/>
        <p:txBody>
          <a:bodyPr/>
          <a:lstStyle/>
          <a:p>
            <a:fld id="{3D8AD087-0771-4559-BF08-E43CB52C93A3}" type="slidenum">
              <a:rPr lang="en-US" smtClean="0"/>
              <a:t>5</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Pick a student at</a:t>
            </a:r>
            <a:r>
              <a:rPr lang="en-US" baseline="0" dirty="0" smtClean="0"/>
              <a:t> random to start this exercise off. The student who is called upon must answer all three questions. </a:t>
            </a:r>
            <a:endParaRPr lang="en-US" dirty="0"/>
          </a:p>
        </p:txBody>
      </p:sp>
      <p:sp>
        <p:nvSpPr>
          <p:cNvPr id="4" name="Slide Number Placeholder 3"/>
          <p:cNvSpPr>
            <a:spLocks noGrp="1"/>
          </p:cNvSpPr>
          <p:nvPr>
            <p:ph type="sldNum" sz="quarter" idx="10"/>
          </p:nvPr>
        </p:nvSpPr>
        <p:spPr/>
        <p:txBody>
          <a:bodyPr/>
          <a:lstStyle/>
          <a:p>
            <a:fld id="{3D8AD087-0771-4559-BF08-E43CB52C93A3}" type="slidenum">
              <a:rPr lang="en-US" smtClean="0"/>
              <a:t>6</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5349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9" name="Title 28"/>
          <p:cNvSpPr>
            <a:spLocks noGrp="1"/>
          </p:cNvSpPr>
          <p:nvPr>
            <p:ph type="ctrTitle"/>
          </p:nvPr>
        </p:nvSpPr>
        <p:spPr>
          <a:xfrm>
            <a:off x="381000" y="4853411"/>
            <a:ext cx="8458200" cy="1222375"/>
          </a:xfrm>
        </p:spPr>
        <p:txBody>
          <a:bodyPr anchor="t"/>
          <a:lstStyle/>
          <a:p>
            <a:r>
              <a:rPr kumimoji="0" lang="en-US" smtClean="0"/>
              <a:t>Click to edit Master title style</a:t>
            </a:r>
            <a:endParaRPr kumimoji="0" lang="en-US"/>
          </a:p>
        </p:txBody>
      </p:sp>
      <p:sp>
        <p:nvSpPr>
          <p:cNvPr id="9" name="Subtitle 8"/>
          <p:cNvSpPr>
            <a:spLocks noGrp="1"/>
          </p:cNvSpPr>
          <p:nvPr>
            <p:ph type="subTitle" idx="1"/>
          </p:nvPr>
        </p:nvSpPr>
        <p:spPr>
          <a:xfrm>
            <a:off x="381000" y="3886200"/>
            <a:ext cx="8458200" cy="914400"/>
          </a:xfrm>
        </p:spPr>
        <p:txBody>
          <a:bodyPr anchor="b"/>
          <a:lstStyle>
            <a:lvl1pPr marL="0" indent="0" algn="l">
              <a:buNone/>
              <a:defRPr sz="2400">
                <a:solidFill>
                  <a:schemeClr val="tx2">
                    <a:shade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16" name="Date Placeholder 15"/>
          <p:cNvSpPr>
            <a:spLocks noGrp="1"/>
          </p:cNvSpPr>
          <p:nvPr>
            <p:ph type="dt" sz="half" idx="10"/>
          </p:nvPr>
        </p:nvSpPr>
        <p:spPr/>
        <p:txBody>
          <a:bodyPr/>
          <a:lstStyle/>
          <a:p>
            <a:fld id="{F5ED7425-9605-425F-BDFD-1750F71B1691}" type="datetimeFigureOut">
              <a:rPr lang="en-US" smtClean="0"/>
              <a:t>4/23/2012</a:t>
            </a:fld>
            <a:endParaRPr lang="en-US"/>
          </a:p>
        </p:txBody>
      </p:sp>
      <p:sp>
        <p:nvSpPr>
          <p:cNvPr id="2" name="Footer Placeholder 1"/>
          <p:cNvSpPr>
            <a:spLocks noGrp="1"/>
          </p:cNvSpPr>
          <p:nvPr>
            <p:ph type="ftr" sz="quarter" idx="11"/>
          </p:nvPr>
        </p:nvSpPr>
        <p:spPr/>
        <p:txBody>
          <a:bodyPr/>
          <a:lstStyle/>
          <a:p>
            <a:endParaRPr lang="en-US"/>
          </a:p>
        </p:txBody>
      </p:sp>
      <p:sp>
        <p:nvSpPr>
          <p:cNvPr id="15" name="Slide Number Placeholder 14"/>
          <p:cNvSpPr>
            <a:spLocks noGrp="1"/>
          </p:cNvSpPr>
          <p:nvPr>
            <p:ph type="sldNum" sz="quarter" idx="12"/>
          </p:nvPr>
        </p:nvSpPr>
        <p:spPr>
          <a:xfrm>
            <a:off x="8229600" y="6473952"/>
            <a:ext cx="758952" cy="246888"/>
          </a:xfrm>
        </p:spPr>
        <p:txBody>
          <a:bodyPr/>
          <a:lstStyle/>
          <a:p>
            <a:fld id="{9BFEFAA6-BDAC-45E6-A348-F71BCFDF57CE}"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F5ED7425-9605-425F-BDFD-1750F71B1691}" type="datetimeFigureOut">
              <a:rPr lang="en-US" smtClean="0"/>
              <a:t>4/23/2012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BFEFAA6-BDAC-45E6-A348-F71BCFDF57CE}"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549276"/>
            <a:ext cx="18288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549276"/>
            <a:ext cx="62484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F5ED7425-9605-425F-BDFD-1750F71B1691}" type="datetimeFigureOut">
              <a:rPr lang="en-US" smtClean="0"/>
              <a:t>4/23/2012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BFEFAA6-BDAC-45E6-A348-F71BCFDF57CE}"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2" name="Title 21"/>
          <p:cNvSpPr>
            <a:spLocks noGrp="1"/>
          </p:cNvSpPr>
          <p:nvPr>
            <p:ph type="title"/>
          </p:nvPr>
        </p:nvSpPr>
        <p:spPr/>
        <p:txBody>
          <a:bodyPr/>
          <a:lstStyle/>
          <a:p>
            <a:r>
              <a:rPr kumimoji="0" lang="en-US" smtClean="0"/>
              <a:t>Click to edit Master title style</a:t>
            </a:r>
            <a:endParaRPr kumimoji="0" lang="en-US"/>
          </a:p>
        </p:txBody>
      </p:sp>
      <p:sp>
        <p:nvSpPr>
          <p:cNvPr id="27" name="Content Placeholder 26"/>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5" name="Date Placeholder 24"/>
          <p:cNvSpPr>
            <a:spLocks noGrp="1"/>
          </p:cNvSpPr>
          <p:nvPr>
            <p:ph type="dt" sz="half" idx="10"/>
          </p:nvPr>
        </p:nvSpPr>
        <p:spPr/>
        <p:txBody>
          <a:bodyPr/>
          <a:lstStyle/>
          <a:p>
            <a:fld id="{F5ED7425-9605-425F-BDFD-1750F71B1691}" type="datetimeFigureOut">
              <a:rPr lang="en-US" smtClean="0"/>
              <a:t>4/23/2012</a:t>
            </a:fld>
            <a:endParaRPr lang="en-US"/>
          </a:p>
        </p:txBody>
      </p:sp>
      <p:sp>
        <p:nvSpPr>
          <p:cNvPr id="19" name="Footer Placeholder 18"/>
          <p:cNvSpPr>
            <a:spLocks noGrp="1"/>
          </p:cNvSpPr>
          <p:nvPr>
            <p:ph type="ftr" sz="quarter" idx="11"/>
          </p:nvPr>
        </p:nvSpPr>
        <p:spPr>
          <a:xfrm>
            <a:off x="3581400" y="76200"/>
            <a:ext cx="2895600" cy="288925"/>
          </a:xfrm>
        </p:spPr>
        <p:txBody>
          <a:bodyPr/>
          <a:lstStyle/>
          <a:p>
            <a:endParaRPr lang="en-US"/>
          </a:p>
        </p:txBody>
      </p:sp>
      <p:sp>
        <p:nvSpPr>
          <p:cNvPr id="16" name="Slide Number Placeholder 15"/>
          <p:cNvSpPr>
            <a:spLocks noGrp="1"/>
          </p:cNvSpPr>
          <p:nvPr>
            <p:ph type="sldNum" sz="quarter" idx="12"/>
          </p:nvPr>
        </p:nvSpPr>
        <p:spPr>
          <a:xfrm>
            <a:off x="8229600" y="6473952"/>
            <a:ext cx="758952" cy="246888"/>
          </a:xfrm>
        </p:spPr>
        <p:txBody>
          <a:bodyPr/>
          <a:lstStyle/>
          <a:p>
            <a:fld id="{9BFEFAA6-BDAC-45E6-A348-F71BCFDF57CE}"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3444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Text Placeholder 5"/>
          <p:cNvSpPr>
            <a:spLocks noGrp="1"/>
          </p:cNvSpPr>
          <p:nvPr>
            <p:ph type="body" idx="1"/>
          </p:nvPr>
        </p:nvSpPr>
        <p:spPr>
          <a:xfrm>
            <a:off x="381000" y="1676400"/>
            <a:ext cx="8458200" cy="1219200"/>
          </a:xfrm>
        </p:spPr>
        <p:txBody>
          <a:bodyPr anchor="b"/>
          <a:lstStyle>
            <a:lvl1pPr marL="0" indent="0" algn="r">
              <a:buNone/>
              <a:defRPr sz="2000">
                <a:solidFill>
                  <a:schemeClr val="tx2">
                    <a:shade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19" name="Date Placeholder 18"/>
          <p:cNvSpPr>
            <a:spLocks noGrp="1"/>
          </p:cNvSpPr>
          <p:nvPr>
            <p:ph type="dt" sz="half" idx="10"/>
          </p:nvPr>
        </p:nvSpPr>
        <p:spPr/>
        <p:txBody>
          <a:bodyPr/>
          <a:lstStyle/>
          <a:p>
            <a:fld id="{F5ED7425-9605-425F-BDFD-1750F71B1691}" type="datetimeFigureOut">
              <a:rPr lang="en-US" smtClean="0"/>
              <a:t>4/23/2012</a:t>
            </a:fld>
            <a:endParaRPr lang="en-US"/>
          </a:p>
        </p:txBody>
      </p:sp>
      <p:sp>
        <p:nvSpPr>
          <p:cNvPr id="11" name="Footer Placeholder 10"/>
          <p:cNvSpPr>
            <a:spLocks noGrp="1"/>
          </p:cNvSpPr>
          <p:nvPr>
            <p:ph type="ftr" sz="quarter" idx="11"/>
          </p:nvPr>
        </p:nvSpPr>
        <p:spPr/>
        <p:txBody>
          <a:bodyPr/>
          <a:lstStyle/>
          <a:p>
            <a:endParaRPr lang="en-US"/>
          </a:p>
        </p:txBody>
      </p:sp>
      <p:sp>
        <p:nvSpPr>
          <p:cNvPr id="16" name="Slide Number Placeholder 15"/>
          <p:cNvSpPr>
            <a:spLocks noGrp="1"/>
          </p:cNvSpPr>
          <p:nvPr>
            <p:ph type="sldNum" sz="quarter" idx="12"/>
          </p:nvPr>
        </p:nvSpPr>
        <p:spPr/>
        <p:txBody>
          <a:bodyPr/>
          <a:lstStyle/>
          <a:p>
            <a:fld id="{9BFEFAA6-BDAC-45E6-A348-F71BCFDF57CE}" type="slidenum">
              <a:rPr lang="en-US" smtClean="0"/>
              <a:t>‹#›</a:t>
            </a:fld>
            <a:endParaRPr lang="en-US"/>
          </a:p>
        </p:txBody>
      </p:sp>
      <p:sp>
        <p:nvSpPr>
          <p:cNvPr id="8" name="Title 7"/>
          <p:cNvSpPr>
            <a:spLocks noGrp="1"/>
          </p:cNvSpPr>
          <p:nvPr>
            <p:ph type="title"/>
          </p:nvPr>
        </p:nvSpPr>
        <p:spPr>
          <a:xfrm>
            <a:off x="180475" y="2947085"/>
            <a:ext cx="8686800" cy="1184825"/>
          </a:xfrm>
        </p:spPr>
        <p:txBody>
          <a:bodyPr rtlCol="0" anchor="t"/>
          <a:lstStyle>
            <a:lvl1pPr algn="r">
              <a:defRPr/>
            </a:lvl1pPr>
          </a:lstStyle>
          <a:p>
            <a:r>
              <a:rPr kumimoji="0" lang="en-US" smtClean="0"/>
              <a:t>Click to edit Master title style</a:t>
            </a:r>
            <a:endParaRPr kumimoji="0"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0" name="Title 19"/>
          <p:cNvSpPr>
            <a:spLocks noGrp="1"/>
          </p:cNvSpPr>
          <p:nvPr>
            <p:ph type="title"/>
          </p:nvPr>
        </p:nvSpPr>
        <p:spPr>
          <a:xfrm>
            <a:off x="301752" y="457200"/>
            <a:ext cx="8686800" cy="841248"/>
          </a:xfrm>
        </p:spPr>
        <p:txBody>
          <a:bodyPr/>
          <a:lstStyle/>
          <a:p>
            <a:r>
              <a:rPr kumimoji="0" lang="en-US" smtClean="0"/>
              <a:t>Click to edit Master title style</a:t>
            </a:r>
            <a:endParaRPr kumimoji="0" lang="en-US"/>
          </a:p>
        </p:txBody>
      </p:sp>
      <p:sp>
        <p:nvSpPr>
          <p:cNvPr id="14" name="Content Placeholder 13"/>
          <p:cNvSpPr>
            <a:spLocks noGrp="1"/>
          </p:cNvSpPr>
          <p:nvPr>
            <p:ph sz="half" idx="1"/>
          </p:nvPr>
        </p:nvSpPr>
        <p:spPr>
          <a:xfrm>
            <a:off x="304800" y="1600200"/>
            <a:ext cx="41910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2"/>
          </p:nvPr>
        </p:nvSpPr>
        <p:spPr>
          <a:xfrm>
            <a:off x="4648200" y="1600200"/>
            <a:ext cx="43434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1" name="Date Placeholder 20"/>
          <p:cNvSpPr>
            <a:spLocks noGrp="1"/>
          </p:cNvSpPr>
          <p:nvPr>
            <p:ph type="dt" sz="half" idx="10"/>
          </p:nvPr>
        </p:nvSpPr>
        <p:spPr/>
        <p:txBody>
          <a:bodyPr/>
          <a:lstStyle/>
          <a:p>
            <a:fld id="{F5ED7425-9605-425F-BDFD-1750F71B1691}" type="datetimeFigureOut">
              <a:rPr lang="en-US" smtClean="0"/>
              <a:t>4/23/2012</a:t>
            </a:fld>
            <a:endParaRPr lang="en-US"/>
          </a:p>
        </p:txBody>
      </p:sp>
      <p:sp>
        <p:nvSpPr>
          <p:cNvPr id="10" name="Footer Placeholder 9"/>
          <p:cNvSpPr>
            <a:spLocks noGrp="1"/>
          </p:cNvSpPr>
          <p:nvPr>
            <p:ph type="ftr" sz="quarter" idx="11"/>
          </p:nvPr>
        </p:nvSpPr>
        <p:spPr/>
        <p:txBody>
          <a:bodyPr/>
          <a:lstStyle/>
          <a:p>
            <a:endParaRPr lang="en-US"/>
          </a:p>
        </p:txBody>
      </p:sp>
      <p:sp>
        <p:nvSpPr>
          <p:cNvPr id="31" name="Slide Number Placeholder 30"/>
          <p:cNvSpPr>
            <a:spLocks noGrp="1"/>
          </p:cNvSpPr>
          <p:nvPr>
            <p:ph type="sldNum" sz="quarter" idx="12"/>
          </p:nvPr>
        </p:nvSpPr>
        <p:spPr/>
        <p:txBody>
          <a:bodyPr/>
          <a:lstStyle/>
          <a:p>
            <a:fld id="{9BFEFAA6-BDAC-45E6-A348-F71BCFDF57CE}"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9" name="Title 28"/>
          <p:cNvSpPr>
            <a:spLocks noGrp="1"/>
          </p:cNvSpPr>
          <p:nvPr>
            <p:ph type="title"/>
          </p:nvPr>
        </p:nvSpPr>
        <p:spPr>
          <a:xfrm>
            <a:off x="304800" y="5410200"/>
            <a:ext cx="8610600" cy="882650"/>
          </a:xfrm>
        </p:spPr>
        <p:txBody>
          <a:bodyPr anchor="ctr"/>
          <a:lstStyle>
            <a:lvl1pPr>
              <a:defRPr/>
            </a:lvl1pPr>
          </a:lstStyle>
          <a:p>
            <a:r>
              <a:rPr kumimoji="0" lang="en-US" smtClean="0"/>
              <a:t>Click to edit Master title style</a:t>
            </a:r>
            <a:endParaRPr kumimoji="0" lang="en-US"/>
          </a:p>
        </p:txBody>
      </p:sp>
      <p:sp>
        <p:nvSpPr>
          <p:cNvPr id="13" name="Text Placeholder 12"/>
          <p:cNvSpPr>
            <a:spLocks noGrp="1"/>
          </p:cNvSpPr>
          <p:nvPr>
            <p:ph type="body" idx="1"/>
          </p:nvPr>
        </p:nvSpPr>
        <p:spPr>
          <a:xfrm>
            <a:off x="281444" y="666750"/>
            <a:ext cx="4290556"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25" name="Text Placeholder 24"/>
          <p:cNvSpPr>
            <a:spLocks noGrp="1"/>
          </p:cNvSpPr>
          <p:nvPr>
            <p:ph type="body" sz="half" idx="3"/>
          </p:nvPr>
        </p:nvSpPr>
        <p:spPr>
          <a:xfrm>
            <a:off x="4645025" y="666750"/>
            <a:ext cx="4292241"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Content Placeholder 3"/>
          <p:cNvSpPr>
            <a:spLocks noGrp="1"/>
          </p:cNvSpPr>
          <p:nvPr>
            <p:ph sz="quarter" idx="2"/>
          </p:nvPr>
        </p:nvSpPr>
        <p:spPr>
          <a:xfrm>
            <a:off x="281444" y="1316037"/>
            <a:ext cx="429055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8" name="Content Placeholder 27"/>
          <p:cNvSpPr>
            <a:spLocks noGrp="1"/>
          </p:cNvSpPr>
          <p:nvPr>
            <p:ph sz="quarter" idx="4"/>
          </p:nvPr>
        </p:nvSpPr>
        <p:spPr>
          <a:xfrm>
            <a:off x="4648730" y="1316037"/>
            <a:ext cx="428853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0"/>
          </p:nvPr>
        </p:nvSpPr>
        <p:spPr/>
        <p:txBody>
          <a:bodyPr/>
          <a:lstStyle/>
          <a:p>
            <a:fld id="{F5ED7425-9605-425F-BDFD-1750F71B1691}" type="datetimeFigureOut">
              <a:rPr lang="en-US" smtClean="0"/>
              <a:t>4/23/2012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229600" y="6477000"/>
            <a:ext cx="762000" cy="246888"/>
          </a:xfrm>
        </p:spPr>
        <p:txBody>
          <a:bodyPr/>
          <a:lstStyle/>
          <a:p>
            <a:fld id="{9BFEFAA6-BDAC-45E6-A348-F71BCFDF57CE}" type="slidenum">
              <a:rPr lang="en-US" smtClean="0"/>
              <a:t>‹#›</a:t>
            </a:fld>
            <a:endParaRPr lang="en-US"/>
          </a:p>
        </p:txBody>
      </p:sp>
      <p:sp>
        <p:nvSpPr>
          <p:cNvPr id="11" name="Straight Connector 10"/>
          <p:cNvSpPr>
            <a:spLocks noChangeShapeType="1"/>
          </p:cNvSpPr>
          <p:nvPr/>
        </p:nvSpPr>
        <p:spPr bwMode="auto">
          <a:xfrm>
            <a:off x="514350" y="6019800"/>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0" name="Title 29"/>
          <p:cNvSpPr>
            <a:spLocks noGrp="1"/>
          </p:cNvSpPr>
          <p:nvPr>
            <p:ph type="title"/>
          </p:nvPr>
        </p:nvSpPr>
        <p:spPr>
          <a:xfrm>
            <a:off x="301752" y="457200"/>
            <a:ext cx="8686800" cy="841248"/>
          </a:xfrm>
        </p:spPr>
        <p:txBody>
          <a:body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fld id="{F5ED7425-9605-425F-BDFD-1750F71B1691}" type="datetimeFigureOut">
              <a:rPr lang="en-US" smtClean="0"/>
              <a:t>4/23/2012</a:t>
            </a:fld>
            <a:endParaRPr lang="en-US"/>
          </a:p>
        </p:txBody>
      </p:sp>
      <p:sp>
        <p:nvSpPr>
          <p:cNvPr id="21" name="Footer Placeholder 20"/>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BFEFAA6-BDAC-45E6-A348-F71BCFDF57CE}"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F5ED7425-9605-425F-BDFD-1750F71B1691}" type="datetimeFigureOut">
              <a:rPr lang="en-US" smtClean="0"/>
              <a:t>4/23/2012</a:t>
            </a:fld>
            <a:endParaRPr lang="en-US"/>
          </a:p>
        </p:txBody>
      </p:sp>
      <p:sp>
        <p:nvSpPr>
          <p:cNvPr id="24" name="Footer Placeholder 23"/>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BFEFAA6-BDAC-45E6-A348-F71BCFDF57CE}"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Straight Connector 7"/>
          <p:cNvSpPr>
            <a:spLocks noChangeShapeType="1"/>
          </p:cNvSpPr>
          <p:nvPr/>
        </p:nvSpPr>
        <p:spPr bwMode="auto">
          <a:xfrm>
            <a:off x="514350" y="5849117"/>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Title 11"/>
          <p:cNvSpPr>
            <a:spLocks noGrp="1"/>
          </p:cNvSpPr>
          <p:nvPr>
            <p:ph type="title"/>
          </p:nvPr>
        </p:nvSpPr>
        <p:spPr>
          <a:xfrm>
            <a:off x="457200" y="5486400"/>
            <a:ext cx="8458200" cy="520700"/>
          </a:xfrm>
        </p:spPr>
        <p:txBody>
          <a:bodyPr anchor="ctr"/>
          <a:lstStyle>
            <a:lvl1pPr algn="l">
              <a:buNone/>
              <a:defRPr sz="2000" b="1"/>
            </a:lvl1pPr>
          </a:lstStyle>
          <a:p>
            <a:r>
              <a:rPr kumimoji="0" lang="en-US" smtClean="0"/>
              <a:t>Click to edit Master title style</a:t>
            </a:r>
            <a:endParaRPr kumimoji="0" lang="en-US"/>
          </a:p>
        </p:txBody>
      </p:sp>
      <p:sp>
        <p:nvSpPr>
          <p:cNvPr id="26" name="Text Placeholder 25"/>
          <p:cNvSpPr>
            <a:spLocks noGrp="1"/>
          </p:cNvSpPr>
          <p:nvPr>
            <p:ph type="body" idx="2"/>
          </p:nvPr>
        </p:nvSpPr>
        <p:spPr>
          <a:xfrm>
            <a:off x="457200" y="609600"/>
            <a:ext cx="3008313" cy="4800600"/>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14" name="Content Placeholder 13"/>
          <p:cNvSpPr>
            <a:spLocks noGrp="1"/>
          </p:cNvSpPr>
          <p:nvPr>
            <p:ph sz="half" idx="1"/>
          </p:nvPr>
        </p:nvSpPr>
        <p:spPr>
          <a:xfrm>
            <a:off x="3575050" y="609600"/>
            <a:ext cx="5340350" cy="4800600"/>
          </a:xfrm>
        </p:spPr>
        <p:txBody>
          <a:bodyPr/>
          <a:lstStyle>
            <a:lvl1pPr>
              <a:defRPr sz="3200"/>
            </a:lvl1pPr>
            <a:lvl2pPr>
              <a:defRPr sz="2800"/>
            </a:lvl2pPr>
            <a:lvl3pPr>
              <a:defRPr sz="2400"/>
            </a:lvl3pPr>
            <a:lvl4pPr>
              <a:defRPr sz="2000"/>
            </a:lvl4pPr>
            <a:lvl5pPr>
              <a:defRPr sz="20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5" name="Date Placeholder 24"/>
          <p:cNvSpPr>
            <a:spLocks noGrp="1"/>
          </p:cNvSpPr>
          <p:nvPr>
            <p:ph type="dt" sz="half" idx="10"/>
          </p:nvPr>
        </p:nvSpPr>
        <p:spPr/>
        <p:txBody>
          <a:bodyPr/>
          <a:lstStyle/>
          <a:p>
            <a:fld id="{F5ED7425-9605-425F-BDFD-1750F71B1691}" type="datetimeFigureOut">
              <a:rPr lang="en-US" smtClean="0"/>
              <a:t>4/23/2012</a:t>
            </a:fld>
            <a:endParaRPr lang="en-US"/>
          </a:p>
        </p:txBody>
      </p:sp>
      <p:sp>
        <p:nvSpPr>
          <p:cNvPr id="29" name="Footer Placeholder 28"/>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BFEFAA6-BDAC-45E6-A348-F71BCFDF57CE}"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13" name="Picture Placeholder 12"/>
          <p:cNvSpPr>
            <a:spLocks noGrp="1"/>
          </p:cNvSpPr>
          <p:nvPr>
            <p:ph type="pic" idx="1"/>
          </p:nvPr>
        </p:nvSpPr>
        <p:spPr>
          <a:xfrm>
            <a:off x="3505200" y="616634"/>
            <a:ext cx="5029200" cy="3657600"/>
          </a:xfrm>
          <a:solidFill>
            <a:schemeClr val="bg1"/>
          </a:solidFill>
          <a:ln w="6350">
            <a:solidFill>
              <a:schemeClr val="accent1"/>
            </a:solidFill>
          </a:ln>
          <a:effectLst>
            <a:reflection blurRad="1000" stA="49000" endA="500" endPos="10000" dist="900" dir="5400000" sy="-90000" algn="bl" rotWithShape="0"/>
          </a:effectLst>
        </p:spPr>
        <p:txBody>
          <a:bodyPr/>
          <a:lstStyle>
            <a:lvl1pPr marL="0" indent="0">
              <a:buNone/>
              <a:defRPr sz="3200"/>
            </a:lvl1pPr>
          </a:lstStyle>
          <a:p>
            <a:r>
              <a:rPr kumimoji="0" lang="en-US" smtClean="0"/>
              <a:t>Click icon to add picture</a:t>
            </a:r>
            <a:endParaRPr kumimoji="0" lang="en-US" dirty="0"/>
          </a:p>
        </p:txBody>
      </p:sp>
      <p:sp>
        <p:nvSpPr>
          <p:cNvPr id="7" name="Date Placeholder 6"/>
          <p:cNvSpPr>
            <a:spLocks noGrp="1"/>
          </p:cNvSpPr>
          <p:nvPr>
            <p:ph type="dt" sz="half" idx="10"/>
          </p:nvPr>
        </p:nvSpPr>
        <p:spPr/>
        <p:txBody>
          <a:bodyPr/>
          <a:lstStyle/>
          <a:p>
            <a:fld id="{F5ED7425-9605-425F-BDFD-1750F71B1691}" type="datetimeFigureOut">
              <a:rPr lang="en-US" smtClean="0"/>
              <a:t>4/23/2012</a:t>
            </a:fld>
            <a:endParaRPr lang="en-US"/>
          </a:p>
        </p:txBody>
      </p:sp>
      <p:sp>
        <p:nvSpPr>
          <p:cNvPr id="5" name="Footer Placeholder 4"/>
          <p:cNvSpPr>
            <a:spLocks noGrp="1"/>
          </p:cNvSpPr>
          <p:nvPr>
            <p:ph type="ftr" sz="quarter" idx="11"/>
          </p:nvPr>
        </p:nvSpPr>
        <p:spPr/>
        <p:txBody>
          <a:bodyPr/>
          <a:lstStyle/>
          <a:p>
            <a:endParaRPr lang="en-US"/>
          </a:p>
        </p:txBody>
      </p:sp>
      <p:sp>
        <p:nvSpPr>
          <p:cNvPr id="31" name="Slide Number Placeholder 30"/>
          <p:cNvSpPr>
            <a:spLocks noGrp="1"/>
          </p:cNvSpPr>
          <p:nvPr>
            <p:ph type="sldNum" sz="quarter" idx="12"/>
          </p:nvPr>
        </p:nvSpPr>
        <p:spPr/>
        <p:txBody>
          <a:bodyPr/>
          <a:lstStyle/>
          <a:p>
            <a:fld id="{9BFEFAA6-BDAC-45E6-A348-F71BCFDF57CE}" type="slidenum">
              <a:rPr lang="en-US" smtClean="0"/>
              <a:t>‹#›</a:t>
            </a:fld>
            <a:endParaRPr lang="en-US"/>
          </a:p>
        </p:txBody>
      </p:sp>
      <p:sp>
        <p:nvSpPr>
          <p:cNvPr id="17" name="Title 16"/>
          <p:cNvSpPr>
            <a:spLocks noGrp="1"/>
          </p:cNvSpPr>
          <p:nvPr>
            <p:ph type="title"/>
          </p:nvPr>
        </p:nvSpPr>
        <p:spPr>
          <a:xfrm>
            <a:off x="381000" y="4993760"/>
            <a:ext cx="5867400" cy="522288"/>
          </a:xfrm>
        </p:spPr>
        <p:txBody>
          <a:bodyPr anchor="ctr"/>
          <a:lstStyle>
            <a:lvl1pPr algn="l">
              <a:buNone/>
              <a:defRPr sz="2000" b="1"/>
            </a:lvl1pPr>
          </a:lstStyle>
          <a:p>
            <a:r>
              <a:rPr kumimoji="0" lang="en-US" smtClean="0"/>
              <a:t>Click to edit Master title style</a:t>
            </a:r>
            <a:endParaRPr kumimoji="0" lang="en-US"/>
          </a:p>
        </p:txBody>
      </p:sp>
      <p:sp>
        <p:nvSpPr>
          <p:cNvPr id="26" name="Text Placeholder 25"/>
          <p:cNvSpPr>
            <a:spLocks noGrp="1"/>
          </p:cNvSpPr>
          <p:nvPr>
            <p:ph type="body" sz="half" idx="2"/>
          </p:nvPr>
        </p:nvSpPr>
        <p:spPr>
          <a:xfrm>
            <a:off x="381000" y="5533218"/>
            <a:ext cx="5867400" cy="768350"/>
          </a:xfrm>
        </p:spPr>
        <p:txBody>
          <a:bodyPr lIns="109728" tIns="0"/>
          <a:lstStyle>
            <a:lvl1pPr marL="0" indent="0">
              <a:buNone/>
              <a:defRPr sz="14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8" name="Text Placeholder 7"/>
          <p:cNvSpPr>
            <a:spLocks noGrp="1"/>
          </p:cNvSpPr>
          <p:nvPr>
            <p:ph type="body" idx="1"/>
          </p:nvPr>
        </p:nvSpPr>
        <p:spPr>
          <a:xfrm>
            <a:off x="304800" y="1554162"/>
            <a:ext cx="8686800" cy="4525963"/>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1" name="Date Placeholder 10"/>
          <p:cNvSpPr>
            <a:spLocks noGrp="1"/>
          </p:cNvSpPr>
          <p:nvPr>
            <p:ph type="dt" sz="half" idx="2"/>
          </p:nvPr>
        </p:nvSpPr>
        <p:spPr>
          <a:xfrm>
            <a:off x="6477000" y="76200"/>
            <a:ext cx="2514600" cy="288925"/>
          </a:xfrm>
          <a:prstGeom prst="rect">
            <a:avLst/>
          </a:prstGeom>
        </p:spPr>
        <p:txBody>
          <a:bodyPr vert="horz"/>
          <a:lstStyle>
            <a:lvl1pPr algn="l" eaLnBrk="1" latinLnBrk="0" hangingPunct="1">
              <a:defRPr kumimoji="0" sz="1200">
                <a:solidFill>
                  <a:schemeClr val="accent1">
                    <a:shade val="75000"/>
                  </a:schemeClr>
                </a:solidFill>
              </a:defRPr>
            </a:lvl1pPr>
          </a:lstStyle>
          <a:p>
            <a:fld id="{F5ED7425-9605-425F-BDFD-1750F71B1691}" type="datetimeFigureOut">
              <a:rPr lang="en-US" smtClean="0"/>
              <a:t>4/23/2012</a:t>
            </a:fld>
            <a:endParaRPr lang="en-US"/>
          </a:p>
        </p:txBody>
      </p:sp>
      <p:sp>
        <p:nvSpPr>
          <p:cNvPr id="28" name="Footer Placeholder 27"/>
          <p:cNvSpPr>
            <a:spLocks noGrp="1"/>
          </p:cNvSpPr>
          <p:nvPr>
            <p:ph type="ftr" sz="quarter" idx="3"/>
          </p:nvPr>
        </p:nvSpPr>
        <p:spPr>
          <a:xfrm>
            <a:off x="3124200" y="76200"/>
            <a:ext cx="3352800" cy="288925"/>
          </a:xfrm>
          <a:prstGeom prst="rect">
            <a:avLst/>
          </a:prstGeom>
        </p:spPr>
        <p:txBody>
          <a:bodyPr vert="horz"/>
          <a:lstStyle>
            <a:lvl1pPr algn="r" eaLnBrk="1" latinLnBrk="0" hangingPunct="1">
              <a:defRPr kumimoji="0" sz="1200">
                <a:solidFill>
                  <a:schemeClr val="accent1">
                    <a:shade val="75000"/>
                  </a:schemeClr>
                </a:solidFill>
              </a:defRPr>
            </a:lvl1pPr>
          </a:lstStyle>
          <a:p>
            <a:endParaRPr lang="en-US"/>
          </a:p>
        </p:txBody>
      </p:sp>
      <p:sp>
        <p:nvSpPr>
          <p:cNvPr id="5" name="Slide Number Placeholder 4"/>
          <p:cNvSpPr>
            <a:spLocks noGrp="1"/>
          </p:cNvSpPr>
          <p:nvPr>
            <p:ph type="sldNum" sz="quarter" idx="4"/>
          </p:nvPr>
        </p:nvSpPr>
        <p:spPr>
          <a:xfrm>
            <a:off x="8229600" y="6477000"/>
            <a:ext cx="762000" cy="244475"/>
          </a:xfrm>
          <a:prstGeom prst="rect">
            <a:avLst/>
          </a:prstGeom>
        </p:spPr>
        <p:txBody>
          <a:bodyPr vert="horz"/>
          <a:lstStyle>
            <a:lvl1pPr algn="r" eaLnBrk="1" latinLnBrk="0" hangingPunct="1">
              <a:defRPr kumimoji="0" sz="1200">
                <a:solidFill>
                  <a:schemeClr val="accent1">
                    <a:shade val="75000"/>
                  </a:schemeClr>
                </a:solidFill>
              </a:defRPr>
            </a:lvl1pPr>
          </a:lstStyle>
          <a:p>
            <a:fld id="{9BFEFAA6-BDAC-45E6-A348-F71BCFDF57CE}" type="slidenum">
              <a:rPr lang="en-US" smtClean="0"/>
              <a:t>‹#›</a:t>
            </a:fld>
            <a:endParaRPr lang="en-US"/>
          </a:p>
        </p:txBody>
      </p:sp>
      <p:sp>
        <p:nvSpPr>
          <p:cNvPr id="10" name="Title Placeholder 9"/>
          <p:cNvSpPr>
            <a:spLocks noGrp="1"/>
          </p:cNvSpPr>
          <p:nvPr>
            <p:ph type="title"/>
          </p:nvPr>
        </p:nvSpPr>
        <p:spPr>
          <a:xfrm>
            <a:off x="304800" y="457200"/>
            <a:ext cx="8686800" cy="838200"/>
          </a:xfrm>
          <a:prstGeom prst="rect">
            <a:avLst/>
          </a:prstGeom>
        </p:spPr>
        <p:txBody>
          <a:bodyPr vert="horz" anchor="ctr">
            <a:normAutofit/>
          </a:bodyPr>
          <a:lstStyle/>
          <a:p>
            <a:r>
              <a:rPr kumimoji="0" lang="en-US" smtClean="0"/>
              <a:t>Click to edit Master title style</a:t>
            </a:r>
            <a:endParaRPr kumimoji="0" lang="en-US"/>
          </a:p>
        </p:txBody>
      </p:sp>
      <p:sp>
        <p:nvSpPr>
          <p:cNvPr id="9" name="Straight Connector 8"/>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Straight Connector 11"/>
          <p:cNvSpPr>
            <a:spLocks noChangeShapeType="1"/>
          </p:cNvSpPr>
          <p:nvPr/>
        </p:nvSpPr>
        <p:spPr bwMode="auto">
          <a:xfrm>
            <a:off x="514350" y="1057986"/>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Lst>
  <p:txStyles>
    <p:titleStyle>
      <a:lvl1pPr algn="l" rtl="0"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p:titleStyle>
    <p:bodyStyle>
      <a:lvl1pPr marL="342900" indent="-342900" algn="l" rtl="0" eaLnBrk="1" latinLnBrk="0" hangingPunct="1">
        <a:spcBef>
          <a:spcPct val="20000"/>
        </a:spcBef>
        <a:buClr>
          <a:schemeClr val="accent1"/>
        </a:buClr>
        <a:buSzPct val="70000"/>
        <a:buFont typeface="Wingdings 2"/>
        <a:buChar char=""/>
        <a:defRPr kumimoji="0" sz="3200" kern="1200">
          <a:solidFill>
            <a:schemeClr val="tx2"/>
          </a:solidFill>
          <a:latin typeface="+mn-lt"/>
          <a:ea typeface="+mn-ea"/>
          <a:cs typeface="+mn-cs"/>
        </a:defRPr>
      </a:lvl1pPr>
      <a:lvl2pPr marL="742950" indent="-285750" algn="l" rtl="0" eaLnBrk="1" latinLnBrk="0" hangingPunct="1">
        <a:spcBef>
          <a:spcPct val="20000"/>
        </a:spcBef>
        <a:buClr>
          <a:schemeClr val="accent1"/>
        </a:buClr>
        <a:buSzPct val="70000"/>
        <a:buFont typeface="Wingdings 2"/>
        <a:buChar char=""/>
        <a:defRPr kumimoji="0" sz="2800" kern="1200">
          <a:solidFill>
            <a:schemeClr val="tx2"/>
          </a:solidFill>
          <a:latin typeface="+mn-lt"/>
          <a:ea typeface="+mn-ea"/>
          <a:cs typeface="+mn-cs"/>
        </a:defRPr>
      </a:lvl2pPr>
      <a:lvl3pPr marL="1143000" indent="-228600" algn="l" rtl="0" eaLnBrk="1" latinLnBrk="0" hangingPunct="1">
        <a:spcBef>
          <a:spcPct val="20000"/>
        </a:spcBef>
        <a:buClr>
          <a:schemeClr val="accent1"/>
        </a:buClr>
        <a:buSzPct val="70000"/>
        <a:buFont typeface="Wingdings 2"/>
        <a:buChar char=""/>
        <a:defRPr kumimoji="0" sz="2400" kern="1200">
          <a:solidFill>
            <a:schemeClr val="tx2"/>
          </a:solidFill>
          <a:latin typeface="+mn-lt"/>
          <a:ea typeface="+mn-ea"/>
          <a:cs typeface="+mn-cs"/>
        </a:defRPr>
      </a:lvl3pPr>
      <a:lvl4pPr marL="1600200" indent="-228600" algn="l" rtl="0" eaLnBrk="1" latinLnBrk="0" hangingPunct="1">
        <a:spcBef>
          <a:spcPct val="20000"/>
        </a:spcBef>
        <a:buClr>
          <a:schemeClr val="accent1"/>
        </a:buClr>
        <a:buSzPct val="70000"/>
        <a:buFont typeface="Wingdings 2"/>
        <a:buChar char=""/>
        <a:defRPr kumimoji="0" sz="2000" kern="1200">
          <a:solidFill>
            <a:schemeClr val="tx2"/>
          </a:solidFill>
          <a:latin typeface="+mn-lt"/>
          <a:ea typeface="+mn-ea"/>
          <a:cs typeface="+mn-cs"/>
        </a:defRPr>
      </a:lvl4pPr>
      <a:lvl5pPr marL="20574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slideLayout" Target="../slideLayouts/slideLayout3.xml"/><Relationship Id="rId1" Type="http://schemas.openxmlformats.org/officeDocument/2006/relationships/audio" Target="../media/audio1.wav"/><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wmf"/><Relationship Id="rId2" Type="http://schemas.openxmlformats.org/officeDocument/2006/relationships/image" Target="../media/image5.wmf"/><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3" Type="http://schemas.openxmlformats.org/officeDocument/2006/relationships/image" Target="../media/image7.wmf"/><Relationship Id="rId2" Type="http://schemas.openxmlformats.org/officeDocument/2006/relationships/notesSlide" Target="../notesSlides/notesSlide1.xml"/><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Tootie\AppData\Local\Microsoft\Windows\Temporary Internet Files\Content.IE5\I5HV5YD0\MC900359657[1].wmf"/>
          <p:cNvPicPr>
            <a:picLocks noChangeAspect="1" noChangeArrowheads="1"/>
          </p:cNvPicPr>
          <p:nvPr/>
        </p:nvPicPr>
        <p:blipFill>
          <a:blip r:embed="rId3" cstate="print"/>
          <a:srcRect/>
          <a:stretch>
            <a:fillRect/>
          </a:stretch>
        </p:blipFill>
        <p:spPr bwMode="auto">
          <a:xfrm>
            <a:off x="5943600" y="1295400"/>
            <a:ext cx="3048000" cy="4267200"/>
          </a:xfrm>
          <a:prstGeom prst="rect">
            <a:avLst/>
          </a:prstGeom>
          <a:noFill/>
        </p:spPr>
      </p:pic>
      <p:sp>
        <p:nvSpPr>
          <p:cNvPr id="6" name="Text Placeholder 5"/>
          <p:cNvSpPr>
            <a:spLocks noGrp="1"/>
          </p:cNvSpPr>
          <p:nvPr>
            <p:ph type="body" idx="1"/>
          </p:nvPr>
        </p:nvSpPr>
        <p:spPr>
          <a:xfrm>
            <a:off x="0" y="3581400"/>
            <a:ext cx="6172200" cy="2133600"/>
          </a:xfrm>
        </p:spPr>
        <p:txBody>
          <a:bodyPr>
            <a:normAutofit lnSpcReduction="10000"/>
          </a:bodyPr>
          <a:lstStyle/>
          <a:p>
            <a:pPr algn="l"/>
            <a:r>
              <a:rPr lang="en-US" sz="4800" b="1" dirty="0" smtClean="0">
                <a:solidFill>
                  <a:srgbClr val="FF0000"/>
                </a:solidFill>
              </a:rPr>
              <a:t>Understanding the mother/daughter relationship</a:t>
            </a:r>
            <a:endParaRPr lang="en-US" sz="4800" b="1" dirty="0">
              <a:solidFill>
                <a:srgbClr val="FF0000"/>
              </a:solidFill>
            </a:endParaRPr>
          </a:p>
        </p:txBody>
      </p:sp>
      <p:sp>
        <p:nvSpPr>
          <p:cNvPr id="5" name="Title 4"/>
          <p:cNvSpPr>
            <a:spLocks noGrp="1"/>
          </p:cNvSpPr>
          <p:nvPr>
            <p:ph type="title"/>
          </p:nvPr>
        </p:nvSpPr>
        <p:spPr>
          <a:xfrm>
            <a:off x="0" y="381000"/>
            <a:ext cx="8153400" cy="2667000"/>
          </a:xfrm>
        </p:spPr>
        <p:txBody>
          <a:bodyPr>
            <a:noAutofit/>
          </a:bodyPr>
          <a:lstStyle/>
          <a:p>
            <a:pPr algn="ctr"/>
            <a:r>
              <a:rPr lang="en-US" sz="7200" dirty="0" smtClean="0">
                <a:solidFill>
                  <a:schemeClr val="accent1"/>
                </a:solidFill>
              </a:rPr>
              <a:t>The Woman </a:t>
            </a:r>
            <a:r>
              <a:rPr lang="en-US" sz="7200" b="1" dirty="0" smtClean="0">
                <a:solidFill>
                  <a:schemeClr val="accent1"/>
                </a:solidFill>
              </a:rPr>
              <a:t>Warrior </a:t>
            </a:r>
            <a:endParaRPr lang="en-US" sz="7200" b="1" dirty="0">
              <a:solidFill>
                <a:schemeClr val="accent1"/>
              </a:solidFill>
            </a:endParaRPr>
          </a:p>
        </p:txBody>
      </p:sp>
      <p:pic>
        <p:nvPicPr>
          <p:cNvPr id="7" name="j0214098.wav">
            <a:hlinkClick r:id="" action="ppaction://media"/>
          </p:cNvPr>
          <p:cNvPicPr>
            <a:picLocks noRot="1" noChangeAspect="1"/>
          </p:cNvPicPr>
          <p:nvPr>
            <a:wavAudioFile r:embed="rId1" name="j0214098.wav"/>
          </p:nvPr>
        </p:nvPicPr>
        <p:blipFill>
          <a:blip r:embed="rId4" cstate="print"/>
          <a:stretch>
            <a:fillRect/>
          </a:stretch>
        </p:blipFill>
        <p:spPr>
          <a:xfrm>
            <a:off x="8839200" y="6553200"/>
            <a:ext cx="304800" cy="304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745"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7"/>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57200" y="1524000"/>
            <a:ext cx="8458200" cy="1600200"/>
          </a:xfrm>
        </p:spPr>
        <p:txBody>
          <a:bodyPr>
            <a:noAutofit/>
          </a:bodyPr>
          <a:lstStyle/>
          <a:p>
            <a:pPr algn="l"/>
            <a:r>
              <a:rPr lang="en-US" sz="3200" b="1" dirty="0" smtClean="0">
                <a:solidFill>
                  <a:srgbClr val="FF0000"/>
                </a:solidFill>
              </a:rPr>
              <a:t>In the novel, </a:t>
            </a:r>
            <a:r>
              <a:rPr lang="en-US" sz="3200" b="1" i="1" dirty="0" smtClean="0">
                <a:solidFill>
                  <a:srgbClr val="FF0000"/>
                </a:solidFill>
              </a:rPr>
              <a:t>The Woman Warrior</a:t>
            </a:r>
            <a:r>
              <a:rPr lang="en-US" sz="3200" b="1" dirty="0" smtClean="0">
                <a:solidFill>
                  <a:srgbClr val="FF0000"/>
                </a:solidFill>
              </a:rPr>
              <a:t>, chapter one, No Name Woman, the narrator is told an exaggerated story by her mother and learns of an aunt that she once had. The sister of her father, who died (from suicide) after giving birth to a baby conceived outside of her marriage</a:t>
            </a:r>
            <a:r>
              <a:rPr lang="en-US" sz="3200" dirty="0" smtClean="0">
                <a:solidFill>
                  <a:srgbClr val="FF0000"/>
                </a:solidFill>
              </a:rPr>
              <a:t>. </a:t>
            </a:r>
            <a:endParaRPr lang="en-US" sz="3200" dirty="0">
              <a:solidFill>
                <a:srgbClr val="FF0000"/>
              </a:solidFill>
            </a:endParaRPr>
          </a:p>
        </p:txBody>
      </p:sp>
      <p:sp>
        <p:nvSpPr>
          <p:cNvPr id="4" name="TextBox 3"/>
          <p:cNvSpPr txBox="1"/>
          <p:nvPr/>
        </p:nvSpPr>
        <p:spPr>
          <a:xfrm>
            <a:off x="381000" y="3810000"/>
            <a:ext cx="8229600" cy="1200329"/>
          </a:xfrm>
          <a:prstGeom prst="rect">
            <a:avLst/>
          </a:prstGeom>
          <a:noFill/>
        </p:spPr>
        <p:txBody>
          <a:bodyPr wrap="square" rtlCol="0">
            <a:spAutoFit/>
          </a:bodyPr>
          <a:lstStyle/>
          <a:p>
            <a:pPr algn="ctr"/>
            <a:r>
              <a:rPr lang="en-US" sz="3600" dirty="0" smtClean="0"/>
              <a:t>Is this a believable story? Can it be true? What do you think about the story?</a:t>
            </a:r>
            <a:endParaRPr lang="en-US" sz="3600"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304800"/>
            <a:ext cx="8686800" cy="838200"/>
          </a:xfrm>
        </p:spPr>
        <p:txBody>
          <a:bodyPr/>
          <a:lstStyle/>
          <a:p>
            <a:r>
              <a:rPr lang="en-US" dirty="0" smtClean="0"/>
              <a:t>From a mother’s perspective</a:t>
            </a:r>
            <a:endParaRPr lang="en-US" dirty="0"/>
          </a:p>
        </p:txBody>
      </p:sp>
      <p:sp>
        <p:nvSpPr>
          <p:cNvPr id="3" name="Content Placeholder 2"/>
          <p:cNvSpPr>
            <a:spLocks noGrp="1"/>
          </p:cNvSpPr>
          <p:nvPr>
            <p:ph idx="1"/>
          </p:nvPr>
        </p:nvSpPr>
        <p:spPr>
          <a:xfrm>
            <a:off x="304800" y="1143000"/>
            <a:ext cx="8686800" cy="4937125"/>
          </a:xfrm>
        </p:spPr>
        <p:txBody>
          <a:bodyPr>
            <a:normAutofit/>
          </a:bodyPr>
          <a:lstStyle/>
          <a:p>
            <a:pPr>
              <a:buNone/>
            </a:pPr>
            <a:r>
              <a:rPr lang="en-US" sz="2800" dirty="0" smtClean="0"/>
              <a:t>The mother, in this situation, tells the narrator this story</a:t>
            </a:r>
          </a:p>
          <a:p>
            <a:pPr>
              <a:buNone/>
            </a:pPr>
            <a:r>
              <a:rPr lang="en-US" sz="2800" dirty="0" smtClean="0"/>
              <a:t>to protect her daughter. During those time getting </a:t>
            </a:r>
          </a:p>
          <a:p>
            <a:pPr>
              <a:buNone/>
            </a:pPr>
            <a:r>
              <a:rPr lang="en-US" sz="2800" dirty="0" smtClean="0"/>
              <a:t>pregnant outside of marriage would bring shame upon a </a:t>
            </a:r>
          </a:p>
          <a:p>
            <a:pPr>
              <a:buNone/>
            </a:pPr>
            <a:r>
              <a:rPr lang="en-US" sz="2800" dirty="0" smtClean="0"/>
              <a:t>family, and sometimes could cause social problems for </a:t>
            </a:r>
          </a:p>
          <a:p>
            <a:pPr>
              <a:buNone/>
            </a:pPr>
            <a:r>
              <a:rPr lang="en-US" sz="2800" dirty="0" smtClean="0"/>
              <a:t>the woman who is pregnant, like being shun by the </a:t>
            </a:r>
          </a:p>
          <a:p>
            <a:pPr>
              <a:buNone/>
            </a:pPr>
            <a:r>
              <a:rPr lang="en-US" sz="2800" dirty="0" smtClean="0"/>
              <a:t>community. The mother clearly used this story as a scare </a:t>
            </a:r>
          </a:p>
          <a:p>
            <a:pPr>
              <a:buNone/>
            </a:pPr>
            <a:r>
              <a:rPr lang="en-US" sz="2800" dirty="0" smtClean="0"/>
              <a:t>tactic to prevent her daughter from doing something she </a:t>
            </a:r>
          </a:p>
          <a:p>
            <a:pPr>
              <a:buNone/>
            </a:pPr>
            <a:r>
              <a:rPr lang="en-US" sz="2800" dirty="0" smtClean="0"/>
              <a:t>could one day regret.</a:t>
            </a:r>
            <a:endParaRPr lang="en-US" sz="2800"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609600"/>
            <a:ext cx="8458200" cy="762000"/>
          </a:xfrm>
        </p:spPr>
        <p:txBody>
          <a:bodyPr>
            <a:noAutofit/>
          </a:bodyPr>
          <a:lstStyle/>
          <a:p>
            <a:r>
              <a:rPr lang="en-US" sz="2800" dirty="0" smtClean="0">
                <a:solidFill>
                  <a:srgbClr val="FF0000"/>
                </a:solidFill>
              </a:rPr>
              <a:t>How far is too far when protecting our loved ones?</a:t>
            </a:r>
            <a:endParaRPr lang="en-US" sz="2800" dirty="0">
              <a:solidFill>
                <a:srgbClr val="FF0000"/>
              </a:solidFill>
            </a:endParaRPr>
          </a:p>
        </p:txBody>
      </p:sp>
      <p:pic>
        <p:nvPicPr>
          <p:cNvPr id="2050" name="Picture 2" descr="C:\Users\Tootie\AppData\Local\Microsoft\Windows\Temporary Internet Files\Content.IE5\I5HV5YD0\MC900445794[1].wmf"/>
          <p:cNvPicPr>
            <a:picLocks noChangeAspect="1" noChangeArrowheads="1"/>
          </p:cNvPicPr>
          <p:nvPr/>
        </p:nvPicPr>
        <p:blipFill>
          <a:blip r:embed="rId2" cstate="print"/>
          <a:srcRect/>
          <a:stretch>
            <a:fillRect/>
          </a:stretch>
        </p:blipFill>
        <p:spPr bwMode="auto">
          <a:xfrm>
            <a:off x="228600" y="1828800"/>
            <a:ext cx="2209800" cy="2245766"/>
          </a:xfrm>
          <a:prstGeom prst="rect">
            <a:avLst/>
          </a:prstGeom>
          <a:noFill/>
        </p:spPr>
      </p:pic>
      <p:pic>
        <p:nvPicPr>
          <p:cNvPr id="2051" name="Picture 3" descr="C:\Users\Tootie\AppData\Local\Microsoft\Windows\Temporary Internet Files\Content.IE5\U1PVLCTE\MC900355911[1].wmf"/>
          <p:cNvPicPr>
            <a:picLocks noChangeAspect="1" noChangeArrowheads="1"/>
          </p:cNvPicPr>
          <p:nvPr/>
        </p:nvPicPr>
        <p:blipFill>
          <a:blip r:embed="rId3" cstate="print"/>
          <a:srcRect/>
          <a:stretch>
            <a:fillRect/>
          </a:stretch>
        </p:blipFill>
        <p:spPr bwMode="auto">
          <a:xfrm>
            <a:off x="6705600" y="3657600"/>
            <a:ext cx="2438400" cy="2590800"/>
          </a:xfrm>
          <a:prstGeom prst="rect">
            <a:avLst/>
          </a:prstGeom>
          <a:noFill/>
        </p:spPr>
      </p:pic>
      <p:sp>
        <p:nvSpPr>
          <p:cNvPr id="8" name="TextBox 7"/>
          <p:cNvSpPr txBox="1"/>
          <p:nvPr/>
        </p:nvSpPr>
        <p:spPr>
          <a:xfrm>
            <a:off x="2286000" y="1447800"/>
            <a:ext cx="5257800" cy="4031873"/>
          </a:xfrm>
          <a:prstGeom prst="rect">
            <a:avLst/>
          </a:prstGeom>
          <a:noFill/>
        </p:spPr>
        <p:txBody>
          <a:bodyPr wrap="square" rtlCol="0">
            <a:spAutoFit/>
          </a:bodyPr>
          <a:lstStyle/>
          <a:p>
            <a:r>
              <a:rPr lang="en-US" sz="3200" dirty="0" smtClean="0"/>
              <a:t>Now that we know that the story that was told to the narrator was a fable, the topic of a mother’s protection for her children, especially </a:t>
            </a:r>
          </a:p>
          <a:p>
            <a:r>
              <a:rPr lang="en-US" sz="3200" dirty="0" smtClean="0"/>
              <a:t>for her daughter(s) comes into question, but how far </a:t>
            </a:r>
          </a:p>
          <a:p>
            <a:r>
              <a:rPr lang="en-US" sz="3200" dirty="0" smtClean="0"/>
              <a:t>is too far?</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2"/>
          </p:nvPr>
        </p:nvSpPr>
        <p:spPr>
          <a:xfrm>
            <a:off x="457200" y="609600"/>
            <a:ext cx="5029200" cy="2895600"/>
          </a:xfrm>
        </p:spPr>
        <p:txBody>
          <a:bodyPr>
            <a:normAutofit/>
          </a:bodyPr>
          <a:lstStyle/>
          <a:p>
            <a:r>
              <a:rPr lang="en-US" sz="2400" dirty="0" smtClean="0">
                <a:solidFill>
                  <a:schemeClr val="tx1"/>
                </a:solidFill>
              </a:rPr>
              <a:t>Sometimes parents do everything that they can do to protect their children from the dangers in the world, but sometimes parents fail to see the other side of the situations, how this affects the child. </a:t>
            </a:r>
          </a:p>
          <a:p>
            <a:endParaRPr lang="en-US" sz="2400" dirty="0" smtClean="0"/>
          </a:p>
        </p:txBody>
      </p:sp>
      <p:pic>
        <p:nvPicPr>
          <p:cNvPr id="3076" name="Picture 4" descr="C:\Users\Tootie\AppData\Local\Microsoft\Windows\Temporary Internet Files\Content.IE5\THQ2AULB\MC900434601[1].wmf"/>
          <p:cNvPicPr>
            <a:picLocks noGrp="1" noChangeAspect="1" noChangeArrowheads="1"/>
          </p:cNvPicPr>
          <p:nvPr>
            <p:ph sz="half" idx="1"/>
          </p:nvPr>
        </p:nvPicPr>
        <p:blipFill>
          <a:blip r:embed="rId3" cstate="print"/>
          <a:srcRect/>
          <a:stretch>
            <a:fillRect/>
          </a:stretch>
        </p:blipFill>
        <p:spPr bwMode="auto">
          <a:xfrm>
            <a:off x="6019800" y="381000"/>
            <a:ext cx="2743200" cy="2743200"/>
          </a:xfrm>
          <a:prstGeom prst="rect">
            <a:avLst/>
          </a:prstGeom>
          <a:noFill/>
        </p:spPr>
      </p:pic>
      <p:sp>
        <p:nvSpPr>
          <p:cNvPr id="9" name="TextBox 8"/>
          <p:cNvSpPr txBox="1"/>
          <p:nvPr/>
        </p:nvSpPr>
        <p:spPr>
          <a:xfrm>
            <a:off x="2971800" y="3581400"/>
            <a:ext cx="5867400" cy="2062103"/>
          </a:xfrm>
          <a:prstGeom prst="rect">
            <a:avLst/>
          </a:prstGeom>
          <a:noFill/>
        </p:spPr>
        <p:txBody>
          <a:bodyPr wrap="square" rtlCol="0">
            <a:spAutoFit/>
          </a:bodyPr>
          <a:lstStyle/>
          <a:p>
            <a:r>
              <a:rPr lang="en-US" sz="3200" dirty="0" smtClean="0"/>
              <a:t>Has anyone ever been in a situation where you felt your parents were being unfair to how you feelings?</a:t>
            </a:r>
            <a:endParaRPr lang="en-US" sz="3200"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Class discussion </a:t>
            </a:r>
            <a:endParaRPr lang="en-US" dirty="0"/>
          </a:p>
        </p:txBody>
      </p:sp>
      <p:sp>
        <p:nvSpPr>
          <p:cNvPr id="3" name="Content Placeholder 2"/>
          <p:cNvSpPr>
            <a:spLocks noGrp="1"/>
          </p:cNvSpPr>
          <p:nvPr>
            <p:ph idx="1"/>
          </p:nvPr>
        </p:nvSpPr>
        <p:spPr/>
        <p:txBody>
          <a:bodyPr/>
          <a:lstStyle/>
          <a:p>
            <a:r>
              <a:rPr lang="en-US" dirty="0" smtClean="0"/>
              <a:t>If you were the parent in the situation, do you agree with the story the mother told her daughter?</a:t>
            </a:r>
          </a:p>
          <a:p>
            <a:r>
              <a:rPr lang="en-US" dirty="0" smtClean="0"/>
              <a:t>If you were the child, how would you feel if your mother or father, told you this story?</a:t>
            </a:r>
          </a:p>
          <a:p>
            <a:r>
              <a:rPr lang="en-US" dirty="0" smtClean="0"/>
              <a:t>What do you think the mother could have done better?</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52400" y="152400"/>
            <a:ext cx="5867400" cy="522288"/>
          </a:xfrm>
        </p:spPr>
        <p:txBody>
          <a:bodyPr>
            <a:noAutofit/>
          </a:bodyPr>
          <a:lstStyle/>
          <a:p>
            <a:r>
              <a:rPr lang="en-US" sz="4800" dirty="0" smtClean="0">
                <a:solidFill>
                  <a:srgbClr val="FF0000"/>
                </a:solidFill>
              </a:rPr>
              <a:t>Assignments</a:t>
            </a:r>
            <a:endParaRPr lang="en-US" sz="4800" dirty="0">
              <a:solidFill>
                <a:srgbClr val="FF0000"/>
              </a:solidFill>
            </a:endParaRPr>
          </a:p>
        </p:txBody>
      </p:sp>
      <p:sp>
        <p:nvSpPr>
          <p:cNvPr id="4" name="Text Placeholder 3"/>
          <p:cNvSpPr>
            <a:spLocks noGrp="1"/>
          </p:cNvSpPr>
          <p:nvPr>
            <p:ph type="body" sz="half" idx="2"/>
          </p:nvPr>
        </p:nvSpPr>
        <p:spPr>
          <a:xfrm>
            <a:off x="3048000" y="838200"/>
            <a:ext cx="5867400" cy="768350"/>
          </a:xfrm>
        </p:spPr>
        <p:txBody>
          <a:bodyPr>
            <a:normAutofit/>
          </a:bodyPr>
          <a:lstStyle/>
          <a:p>
            <a:r>
              <a:rPr lang="en-US" sz="3200" dirty="0" smtClean="0"/>
              <a:t>Choose one (1) of the following :</a:t>
            </a:r>
            <a:endParaRPr lang="en-US" sz="3200" dirty="0"/>
          </a:p>
        </p:txBody>
      </p:sp>
      <p:sp>
        <p:nvSpPr>
          <p:cNvPr id="6" name="TextBox 5"/>
          <p:cNvSpPr txBox="1"/>
          <p:nvPr/>
        </p:nvSpPr>
        <p:spPr>
          <a:xfrm>
            <a:off x="304800" y="1524000"/>
            <a:ext cx="8458200" cy="4093428"/>
          </a:xfrm>
          <a:prstGeom prst="rect">
            <a:avLst/>
          </a:prstGeom>
          <a:noFill/>
        </p:spPr>
        <p:txBody>
          <a:bodyPr wrap="square" rtlCol="0">
            <a:spAutoFit/>
          </a:bodyPr>
          <a:lstStyle/>
          <a:p>
            <a:pPr>
              <a:buFont typeface="Arial" pitchFamily="34" charset="0"/>
              <a:buChar char="•"/>
            </a:pPr>
            <a:r>
              <a:rPr lang="en-US" dirty="0"/>
              <a:t> </a:t>
            </a:r>
            <a:r>
              <a:rPr lang="en-US" dirty="0" smtClean="0"/>
              <a:t> </a:t>
            </a:r>
            <a:r>
              <a:rPr lang="en-US" sz="2000" dirty="0" smtClean="0"/>
              <a:t>Chose one (1) partner to perform a skit. One student should be the mother and the other, the daughter, acting out the story the mother told the narrator. You can change the words and add words if you choose to do so, but the message should be the same. There is a 3-5 minute limit so be creative. Costumes are encouraged, but not required.</a:t>
            </a:r>
          </a:p>
          <a:p>
            <a:pPr>
              <a:buFont typeface="Arial" pitchFamily="34" charset="0"/>
              <a:buChar char="•"/>
            </a:pPr>
            <a:endParaRPr lang="en-US" sz="2000" dirty="0" smtClean="0"/>
          </a:p>
          <a:p>
            <a:pPr>
              <a:buFont typeface="Arial" pitchFamily="34" charset="0"/>
              <a:buChar char="•"/>
            </a:pPr>
            <a:r>
              <a:rPr lang="en-US" sz="2000" dirty="0" smtClean="0"/>
              <a:t>Write a letter, as either the parent or child, to the parent or child, explaining why you chose to tell that story or your reaction to the story. Must be one page.</a:t>
            </a:r>
          </a:p>
          <a:p>
            <a:r>
              <a:rPr lang="en-US" sz="2000" dirty="0" smtClean="0"/>
              <a:t>Example: </a:t>
            </a:r>
          </a:p>
          <a:p>
            <a:r>
              <a:rPr lang="en-US" sz="2000" dirty="0" smtClean="0"/>
              <a:t>Dear Daughter, I am writing this letter to explain that I only told the fable of the no name aunt to protect you from the dangerous position you could be put in if you were to become pregnant before marriage.</a:t>
            </a:r>
            <a:endParaRPr lang="en-US" sz="2000" dirty="0"/>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Trek">
  <a:themeElements>
    <a:clrScheme name="Trek">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Trek">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Trek">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Trek</Template>
  <TotalTime>161</TotalTime>
  <Words>556</Words>
  <Application>Microsoft Office PowerPoint</Application>
  <PresentationFormat>On-screen Show (4:3)</PresentationFormat>
  <Paragraphs>34</Paragraphs>
  <Slides>7</Slides>
  <Notes>2</Notes>
  <HiddenSlides>0</HiddenSlides>
  <MMClips>1</MMClips>
  <ScaleCrop>false</ScaleCrop>
  <HeadingPairs>
    <vt:vector size="4" baseType="variant">
      <vt:variant>
        <vt:lpstr>Theme</vt:lpstr>
      </vt:variant>
      <vt:variant>
        <vt:i4>1</vt:i4>
      </vt:variant>
      <vt:variant>
        <vt:lpstr>Slide Titles</vt:lpstr>
      </vt:variant>
      <vt:variant>
        <vt:i4>7</vt:i4>
      </vt:variant>
    </vt:vector>
  </HeadingPairs>
  <TitlesOfParts>
    <vt:vector size="8" baseType="lpstr">
      <vt:lpstr>Trek</vt:lpstr>
      <vt:lpstr>The Woman Warrior </vt:lpstr>
      <vt:lpstr>Slide 2</vt:lpstr>
      <vt:lpstr>From a mother’s perspective</vt:lpstr>
      <vt:lpstr>How far is too far when protecting our loved ones?</vt:lpstr>
      <vt:lpstr>Slide 5</vt:lpstr>
      <vt:lpstr>Class discussion </vt:lpstr>
      <vt:lpstr>Assignments</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Woman Warrior</dc:title>
  <dc:creator>Tootie</dc:creator>
  <cp:lastModifiedBy>Tootie</cp:lastModifiedBy>
  <cp:revision>17</cp:revision>
  <dcterms:created xsi:type="dcterms:W3CDTF">2012-04-24T00:06:22Z</dcterms:created>
  <dcterms:modified xsi:type="dcterms:W3CDTF">2012-04-24T02:48:10Z</dcterms:modified>
</cp:coreProperties>
</file>